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8600302" y="4883660"/>
            <a:ext cx="3204519" cy="15395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Red de estaciones meteorológicas automatizadas de sonora</a:t>
            </a:r>
            <a:endParaRPr lang="es-MX" dirty="0"/>
          </a:p>
        </p:txBody>
      </p:sp>
      <p:pic>
        <p:nvPicPr>
          <p:cNvPr id="5" name="4 Imagen" descr="Sin título-2.png"/>
          <p:cNvPicPr>
            <a:picLocks noChangeAspect="1"/>
          </p:cNvPicPr>
          <p:nvPr/>
        </p:nvPicPr>
        <p:blipFill>
          <a:blip r:embed="rId2" cstate="print"/>
          <a:srcRect l="12448" t="12772" r="7624" b="10592"/>
          <a:stretch>
            <a:fillRect/>
          </a:stretch>
        </p:blipFill>
        <p:spPr>
          <a:xfrm>
            <a:off x="9124840" y="5012783"/>
            <a:ext cx="673556" cy="649503"/>
          </a:xfrm>
          <a:prstGeom prst="rect">
            <a:avLst/>
          </a:prstGeom>
        </p:spPr>
      </p:pic>
      <p:pic>
        <p:nvPicPr>
          <p:cNvPr id="6" name="3 Imagen" descr="cesav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45048" y="4983413"/>
            <a:ext cx="568591" cy="7082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645610" y="5750399"/>
            <a:ext cx="161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j-lt"/>
                <a:ea typeface="Adobe Fan Heiti Std B" panose="020B0700000000000000" pitchFamily="34" charset="-128"/>
              </a:rPr>
              <a:t>Sistema de Alerta Fitosanitaria del Estado de Sonora </a:t>
            </a:r>
            <a:endParaRPr lang="es-MX" sz="1200" dirty="0">
              <a:latin typeface="+mj-lt"/>
              <a:ea typeface="Adobe Fan Heiti Std B" panose="020B0700000000000000" pitchFamily="34" charset="-128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256110" y="5750399"/>
            <a:ext cx="149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+mj-lt"/>
                <a:ea typeface="Adobe Heiti Std R" panose="020B0400000000000000" pitchFamily="34" charset="-128"/>
              </a:rPr>
              <a:t>Comité Estatal de Sanidad Vegetal de Sonora</a:t>
            </a:r>
            <a:endParaRPr lang="es-MX" sz="1200" dirty="0">
              <a:latin typeface="+mj-lt"/>
              <a:ea typeface="Adobe Heiti Std R" panose="020B0400000000000000" pitchFamily="34" charset="-128"/>
            </a:endParaRPr>
          </a:p>
        </p:txBody>
      </p:sp>
      <p:pic>
        <p:nvPicPr>
          <p:cNvPr id="11" name="Imagen 10" descr="C:\Users\Alex\Desktop\sweb_remas\logo_remas\logo_remas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249" y="417069"/>
            <a:ext cx="5428571" cy="22148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2255715" y="3046634"/>
            <a:ext cx="8089641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5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www.siafeson.com/remas/</a:t>
            </a:r>
            <a:endParaRPr lang="es-MX" sz="5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5"/>
          <p:cNvSpPr txBox="1">
            <a:spLocks/>
          </p:cNvSpPr>
          <p:nvPr/>
        </p:nvSpPr>
        <p:spPr>
          <a:xfrm>
            <a:off x="1011431" y="926439"/>
            <a:ext cx="4307018" cy="761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noProof="1" smtClean="0"/>
              <a:t>Nuestro objetivo</a:t>
            </a:r>
            <a:endParaRPr lang="es-ES" sz="5400" noProof="1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6" r="26307"/>
          <a:stretch/>
        </p:blipFill>
        <p:spPr>
          <a:xfrm>
            <a:off x="0" y="3339928"/>
            <a:ext cx="4152123" cy="351807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6" r="22481"/>
          <a:stretch/>
        </p:blipFill>
        <p:spPr>
          <a:xfrm>
            <a:off x="4152115" y="3339929"/>
            <a:ext cx="3862874" cy="3518071"/>
          </a:xfrm>
          <a:prstGeom prst="rect">
            <a:avLst/>
          </a:prstGeom>
        </p:spPr>
      </p:pic>
      <p:sp>
        <p:nvSpPr>
          <p:cNvPr id="7" name="Marcador de contenido 1"/>
          <p:cNvSpPr txBox="1">
            <a:spLocks/>
          </p:cNvSpPr>
          <p:nvPr/>
        </p:nvSpPr>
        <p:spPr>
          <a:xfrm>
            <a:off x="5651863" y="1103985"/>
            <a:ext cx="5535541" cy="4062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Tw Cen MT" panose="020B0602020104020603" pitchFamily="34" charset="0"/>
              <a:buNone/>
            </a:pPr>
            <a:r>
              <a:rPr lang="es-MX" dirty="0" smtClean="0"/>
              <a:t>La REMAS trabaja para ustedes los productores</a:t>
            </a:r>
            <a:endParaRPr lang="es-MX" dirty="0"/>
          </a:p>
        </p:txBody>
      </p:sp>
      <p:sp>
        <p:nvSpPr>
          <p:cNvPr id="8" name="Marcador de contenido 1"/>
          <p:cNvSpPr txBox="1">
            <a:spLocks/>
          </p:cNvSpPr>
          <p:nvPr/>
        </p:nvSpPr>
        <p:spPr>
          <a:xfrm>
            <a:off x="1341120" y="1989382"/>
            <a:ext cx="9509760" cy="9538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Font typeface="Arial" pitchFamily="34" charset="0"/>
              <a:buNone/>
            </a:pPr>
            <a:r>
              <a:rPr lang="es-MX" sz="1800" dirty="0" smtClean="0"/>
              <a:t>El propósito de la REMAS es la generación, almacenamiento y diseminación de los datos meteorológicos en Sonora. Busca generar los datos meteorológicos necesarios para garantizar la sanidad vegetal a beneficio de los productores.</a:t>
            </a:r>
            <a:endParaRPr lang="es-MX" sz="1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/>
          <a:srcRect l="4170" r="22200"/>
          <a:stretch/>
        </p:blipFill>
        <p:spPr>
          <a:xfrm>
            <a:off x="7798905" y="3339928"/>
            <a:ext cx="4393095" cy="351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69391" y="980621"/>
            <a:ext cx="3422677" cy="605790"/>
          </a:xfrm>
        </p:spPr>
        <p:txBody>
          <a:bodyPr>
            <a:noAutofit/>
          </a:bodyPr>
          <a:lstStyle/>
          <a:p>
            <a:r>
              <a:rPr lang="es-MX" sz="5400" dirty="0" smtClean="0"/>
              <a:t>Distribución</a:t>
            </a:r>
            <a:endParaRPr lang="es-MX" sz="5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869391" y="2830882"/>
            <a:ext cx="4200753" cy="1480887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s-MX" sz="1800" dirty="0" smtClean="0">
                <a:cs typeface="Times New Roman" panose="02020603050405020304" pitchFamily="18" charset="0"/>
              </a:rPr>
              <a:t>La REMAS cubre una gran parte de Sonora. Las estaciones están ubicadas en las distintas zonas agrícolas del Estado y actualmente se cuenta con 92 estaciones activas.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312966" y="6009608"/>
            <a:ext cx="505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que muestra la distribución de la REMAS en el Estado. La ubicación de las estaciones se muestra con los puntos azules.</a:t>
            </a:r>
            <a:endParaRPr lang="es-MX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966" y="341419"/>
            <a:ext cx="5055108" cy="5574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6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 Imagen" descr="agroson-conOutlier.jpg"/>
          <p:cNvPicPr>
            <a:picLocks noChangeAspect="1"/>
          </p:cNvPicPr>
          <p:nvPr/>
        </p:nvPicPr>
        <p:blipFill rotWithShape="1">
          <a:blip r:embed="rId2" cstate="print"/>
          <a:srcRect l="23063" t="1833" r="21172" b="3632"/>
          <a:stretch/>
        </p:blipFill>
        <p:spPr>
          <a:xfrm>
            <a:off x="261173" y="281163"/>
            <a:ext cx="3567547" cy="31641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1 Imagen" descr="agroson-sinOutlier.jpg"/>
          <p:cNvPicPr>
            <a:picLocks noChangeAspect="1"/>
          </p:cNvPicPr>
          <p:nvPr/>
        </p:nvPicPr>
        <p:blipFill rotWithShape="1">
          <a:blip r:embed="rId3" cstate="print"/>
          <a:srcRect l="23063" t="2180" r="21712" b="3852"/>
          <a:stretch/>
        </p:blipFill>
        <p:spPr>
          <a:xfrm>
            <a:off x="3978121" y="281163"/>
            <a:ext cx="3531160" cy="31451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1 Imagen" descr="redSonora-conOutlier.jpg"/>
          <p:cNvPicPr>
            <a:picLocks noChangeAspect="1"/>
          </p:cNvPicPr>
          <p:nvPr/>
        </p:nvPicPr>
        <p:blipFill rotWithShape="1">
          <a:blip r:embed="rId4" cstate="print"/>
          <a:srcRect l="22792" t="1709" r="20451" b="3757"/>
          <a:stretch/>
        </p:blipFill>
        <p:spPr>
          <a:xfrm>
            <a:off x="4681201" y="3501316"/>
            <a:ext cx="3631010" cy="31641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1 Imagen" descr="redSonora-sinOutlier.jpg"/>
          <p:cNvPicPr>
            <a:picLocks noChangeAspect="1"/>
          </p:cNvPicPr>
          <p:nvPr/>
        </p:nvPicPr>
        <p:blipFill rotWithShape="1">
          <a:blip r:embed="rId5" cstate="print"/>
          <a:srcRect l="22883" t="1905" r="21801" b="3933"/>
          <a:stretch/>
        </p:blipFill>
        <p:spPr>
          <a:xfrm>
            <a:off x="8393685" y="3501316"/>
            <a:ext cx="3540667" cy="314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CuadroTexto 7"/>
          <p:cNvSpPr txBox="1"/>
          <p:nvPr/>
        </p:nvSpPr>
        <p:spPr>
          <a:xfrm>
            <a:off x="7945017" y="1263081"/>
            <a:ext cx="363427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/>
              <a:t>C</a:t>
            </a:r>
            <a:r>
              <a:rPr lang="es-MX" dirty="0" smtClean="0"/>
              <a:t>ontar con suficientes estaciones y tener un buen control de calidad en los datos es de suma importancia.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53200" y="4452324"/>
            <a:ext cx="362022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2">
                    <a:lumMod val="75000"/>
                  </a:schemeClr>
                </a:solidFill>
              </a:rPr>
              <a:t>Ya que al realizar un ejercicio jugando con estas variables los resultados cambiaron drásticamente.</a:t>
            </a:r>
            <a:endParaRPr lang="es-MX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" y="14959"/>
            <a:ext cx="12169616" cy="41751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266" r="807" b="2089"/>
          <a:stretch/>
        </p:blipFill>
        <p:spPr>
          <a:xfrm>
            <a:off x="4991881" y="2106370"/>
            <a:ext cx="7128588" cy="46863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0" y="980547"/>
            <a:ext cx="3535680" cy="51130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r="1320"/>
          <a:stretch/>
        </p:blipFill>
        <p:spPr>
          <a:xfrm>
            <a:off x="204486" y="3918629"/>
            <a:ext cx="3735646" cy="28392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CuadroTexto 11"/>
          <p:cNvSpPr txBox="1"/>
          <p:nvPr/>
        </p:nvSpPr>
        <p:spPr>
          <a:xfrm>
            <a:off x="7063273" y="1129003"/>
            <a:ext cx="4572000" cy="58477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3200" dirty="0" smtClean="0"/>
              <a:t>www.siafeson.com/remas/</a:t>
            </a:r>
            <a:endParaRPr lang="es-MX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6275" y="843274"/>
            <a:ext cx="1371600" cy="21336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653" y="1959050"/>
            <a:ext cx="4050506" cy="44148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021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6" y="45678"/>
            <a:ext cx="11530584" cy="674465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783" y="1628408"/>
            <a:ext cx="2324100" cy="303847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8972550" y="6286500"/>
            <a:ext cx="2634040" cy="446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88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8" y="47625"/>
            <a:ext cx="11249406" cy="677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5124588" y="2105025"/>
            <a:ext cx="6791187" cy="3733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728" y="585216"/>
            <a:ext cx="3728847" cy="1499616"/>
          </a:xfrm>
        </p:spPr>
        <p:txBody>
          <a:bodyPr>
            <a:normAutofit/>
          </a:bodyPr>
          <a:lstStyle/>
          <a:p>
            <a:r>
              <a:rPr lang="es-MX" sz="6000" dirty="0" smtClean="0"/>
              <a:t>conclusión</a:t>
            </a:r>
            <a:endParaRPr lang="es-MX" sz="6000" dirty="0"/>
          </a:p>
        </p:txBody>
      </p:sp>
      <p:sp>
        <p:nvSpPr>
          <p:cNvPr id="4" name="Título 5"/>
          <p:cNvSpPr txBox="1">
            <a:spLocks noGrp="1"/>
          </p:cNvSpPr>
          <p:nvPr>
            <p:ph idx="1"/>
          </p:nvPr>
        </p:nvSpPr>
        <p:spPr>
          <a:xfrm>
            <a:off x="261445" y="2084831"/>
            <a:ext cx="4633721" cy="375399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s-ES" sz="2400" b="0" noProof="1" smtClean="0">
                <a:solidFill>
                  <a:schemeClr val="bg1"/>
                </a:solidFill>
              </a:rPr>
              <a:t>La REMAS es una herramienta para ustedes los productores. Queremos ser de utilidad para la sanidad vegetal y las actividades agrícolas, por lo que si tiene alguna sugerencia o comentario agradeceremos se comuniquen con nosotros.</a:t>
            </a:r>
          </a:p>
        </p:txBody>
      </p:sp>
      <p:pic>
        <p:nvPicPr>
          <p:cNvPr id="11" name="Imagen 10" descr="C:\Users\Alex\Desktop\sweb_remas\logo_remas\logo_remas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15" y="2658079"/>
            <a:ext cx="2222222" cy="9066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/>
          <p:cNvSpPr txBox="1"/>
          <p:nvPr/>
        </p:nvSpPr>
        <p:spPr>
          <a:xfrm>
            <a:off x="5372238" y="4762318"/>
            <a:ext cx="27308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Susana Domínguez Duarte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315088" y="3846579"/>
            <a:ext cx="286420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Alejandro Jiménez 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Lagunes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28853" y="2610895"/>
            <a:ext cx="2857500" cy="103584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141335" y="4762318"/>
            <a:ext cx="350009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usana.dominguez@cesaveson.com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208010" y="3848250"/>
            <a:ext cx="34810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lejandro.lagunes@cesaveson.com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7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1557</TotalTime>
  <Words>206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Adobe Fan Heiti Std B</vt:lpstr>
      <vt:lpstr>Adobe Heiti Std R</vt:lpstr>
      <vt:lpstr>Arial</vt:lpstr>
      <vt:lpstr>Times New Roman</vt:lpstr>
      <vt:lpstr>Tw Cen MT</vt:lpstr>
      <vt:lpstr>Tw Cen MT Condensed</vt:lpstr>
      <vt:lpstr>Wingdings 3</vt:lpstr>
      <vt:lpstr>Integral</vt:lpstr>
      <vt:lpstr>Red de estaciones meteorológicas automatizadas de sonora</vt:lpstr>
      <vt:lpstr>Presentación de PowerPoint</vt:lpstr>
      <vt:lpstr>Distribución</vt:lpstr>
      <vt:lpstr>Presentación de PowerPoint</vt:lpstr>
      <vt:lpstr>Presentación de PowerPoint</vt:lpstr>
      <vt:lpstr>Presentación de PowerPoint</vt:lpstr>
      <vt:lpstr>Presentación de PowerPoint</vt:lpstr>
      <vt:lpstr>conclusión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estaciones meteorológicas automatizadas de sonora</dc:title>
  <dc:creator>Alex</dc:creator>
  <cp:lastModifiedBy>Alex</cp:lastModifiedBy>
  <cp:revision>21</cp:revision>
  <dcterms:created xsi:type="dcterms:W3CDTF">2016-03-01T18:26:48Z</dcterms:created>
  <dcterms:modified xsi:type="dcterms:W3CDTF">2016-03-02T23:29:40Z</dcterms:modified>
</cp:coreProperties>
</file>